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7DBA"/>
    <a:srgbClr val="13294B"/>
    <a:srgbClr val="00558C"/>
    <a:srgbClr val="005E8B"/>
    <a:srgbClr val="4C4C4C"/>
    <a:srgbClr val="1B3B6C"/>
    <a:srgbClr val="00A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4"/>
    <p:restoredTop sz="94718"/>
  </p:normalViewPr>
  <p:slideViewPr>
    <p:cSldViewPr showGuides="1">
      <p:cViewPr varScale="1">
        <p:scale>
          <a:sx n="22" d="100"/>
          <a:sy n="22" d="100"/>
        </p:scale>
        <p:origin x="2124" y="78"/>
      </p:cViewPr>
      <p:guideLst>
        <p:guide orient="horz" pos="19125"/>
        <p:guide orient="horz" pos="4128"/>
        <p:guide orient="horz" pos="9408"/>
        <p:guide pos="9765"/>
        <p:guide pos="18611"/>
        <p:guide pos="8999"/>
        <p:guide pos="26673"/>
        <p:guide pos="17828"/>
        <p:guide pos="932"/>
        <p:guide orient="horz" pos="9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3270" y="-90"/>
      </p:cViewPr>
      <p:guideLst>
        <p:guide orient="horz" pos="2926"/>
        <p:guide pos="2206"/>
      </p:guideLst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4279</TotalTime>
  <Words>1092</Words>
  <Application>Microsoft Office PowerPoint</Application>
  <PresentationFormat>Custom</PresentationFormat>
  <Paragraphs>73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3_Custom Design</vt:lpstr>
      <vt:lpstr>Microsoft Excel Chart</vt:lpstr>
      <vt:lpstr>PowerPoint Presentation</vt:lpstr>
    </vt:vector>
  </TitlesOfParts>
  <Company>Genigraphics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Genigraphics Research Poster Template 24x36</dc:title>
  <dc:creator>Jay Larson</dc:creator>
  <dc:description>Quality poster printing
www.genigraphics.com
1-800-790-4001</dc:description>
  <cp:lastModifiedBy>Christine Cartlidge</cp:lastModifiedBy>
  <cp:revision>199</cp:revision>
  <cp:lastPrinted>2016-02-09T18:15:39Z</cp:lastPrinted>
  <dcterms:created xsi:type="dcterms:W3CDTF">2013-02-10T21:14:48Z</dcterms:created>
  <dcterms:modified xsi:type="dcterms:W3CDTF">2023-07-12T17:14:17Z</dcterms:modified>
</cp:coreProperties>
</file>